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ocuments\&#1056;&#1072;&#1089;&#1095;&#1077;&#1090;%20&#1087;&#1086;&#1082;&#1072;&#1079;&#1072;&#1090;&#1077;&#1083;&#1077;&#1081;%20&#1077;&#1078;&#1077;&#1075;&#1086;&#1076;&#1085;&#1086;&#1075;&#1086;%20&#1084;&#1086;&#1085;&#1080;&#1090;&#1086;&#1088;&#1080;&#1085;&#1075;&#1072;%20&#1082;&#1072;&#1095;&#1077;&#1089;&#1090;&#1074;&#1072;%20&#1092;&#1080;&#1085;&#1072;&#1085;&#1089;&#1086;&#1074;&#1086;&#1075;&#1086;%20&#1084;&#1077;&#1085;&#1077;&#1076;&#1078;&#1084;&#1077;&#1085;&#1090;&#1072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ocuments\&#1056;&#1072;&#1089;&#1095;&#1077;&#1090;%20&#1087;&#1086;&#1082;&#1072;&#1079;&#1072;&#1090;&#1077;&#1083;&#1077;&#1081;%20&#1077;&#1078;&#1077;&#1075;&#1086;&#1076;&#1085;&#1086;&#1075;&#1086;%20&#1084;&#1086;&#1085;&#1080;&#1090;&#1086;&#1088;&#1080;&#1085;&#1075;&#1072;%20&#1082;&#1072;&#1095;&#1077;&#1089;&#1090;&#1074;&#1072;%20&#1092;&#1080;&#1085;&#1072;&#1085;&#1089;&#1086;&#1074;&#1086;&#1075;&#1086;%20&#1084;&#1077;&#1085;&#1077;&#1076;&#1078;&#1084;&#1077;&#1085;&#1090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cat>
            <c:strRef>
              <c:f>свод!$B$16:$B$19</c:f>
              <c:strCache>
                <c:ptCount val="4"/>
                <c:pt idx="0">
                  <c:v>Отдел образования Чемальского района РА</c:v>
                </c:pt>
                <c:pt idx="1">
                  <c:v>Контрольно-счетная комиссия МО "Чемальский район"</c:v>
                </c:pt>
                <c:pt idx="2">
                  <c:v>Совет депутатов Чемальского района</c:v>
                </c:pt>
                <c:pt idx="3">
                  <c:v>Администрация Чемальского района</c:v>
                </c:pt>
              </c:strCache>
            </c:strRef>
          </c:cat>
          <c:val>
            <c:numRef>
              <c:f>свод!$C$16:$C$19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</c:ser>
        <c:shape val="cylinder"/>
        <c:axId val="41528704"/>
        <c:axId val="41540224"/>
        <c:axId val="0"/>
      </c:bar3DChart>
      <c:catAx>
        <c:axId val="41528704"/>
        <c:scaling>
          <c:orientation val="minMax"/>
        </c:scaling>
        <c:axPos val="b"/>
        <c:tickLblPos val="nextTo"/>
        <c:crossAx val="41540224"/>
        <c:crosses val="autoZero"/>
        <c:auto val="1"/>
        <c:lblAlgn val="ctr"/>
        <c:lblOffset val="100"/>
      </c:catAx>
      <c:valAx>
        <c:axId val="41540224"/>
        <c:scaling>
          <c:orientation val="minMax"/>
        </c:scaling>
        <c:axPos val="l"/>
        <c:majorGridlines/>
        <c:numFmt formatCode="General" sourceLinked="1"/>
        <c:tickLblPos val="nextTo"/>
        <c:crossAx val="41528704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doughnut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свод!$B$16:$B$19</c:f>
              <c:strCache>
                <c:ptCount val="4"/>
                <c:pt idx="0">
                  <c:v>Отдел образования Чемальского района РА</c:v>
                </c:pt>
                <c:pt idx="1">
                  <c:v>Контрольно-счетная комиссия МО "Чемальский район"</c:v>
                </c:pt>
                <c:pt idx="2">
                  <c:v>Совет депутатов Чемальского района</c:v>
                </c:pt>
                <c:pt idx="3">
                  <c:v>Администрация Чемальского района</c:v>
                </c:pt>
              </c:strCache>
            </c:strRef>
          </c:cat>
          <c:val>
            <c:numRef>
              <c:f>свод!$D$16:$D$19</c:f>
              <c:numCache>
                <c:formatCode>General</c:formatCode>
                <c:ptCount val="4"/>
                <c:pt idx="0">
                  <c:v>60.5</c:v>
                </c:pt>
                <c:pt idx="1">
                  <c:v>59.1</c:v>
                </c:pt>
                <c:pt idx="2">
                  <c:v>58.6</c:v>
                </c:pt>
                <c:pt idx="3">
                  <c:v>48.7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/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527FF1-969B-4052-9178-F2C9BA6657B6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03DE4-E0D3-4391-9307-01893E12B13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03DE4-E0D3-4391-9307-01893E12B132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749AB4-23BA-4833-810D-2BDCDF334244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AA877F-BC6B-4D27-A77C-823AF9380BB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749AB4-23BA-4833-810D-2BDCDF334244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AA877F-BC6B-4D27-A77C-823AF9380B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749AB4-23BA-4833-810D-2BDCDF334244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AA877F-BC6B-4D27-A77C-823AF9380BB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749AB4-23BA-4833-810D-2BDCDF334244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AA877F-BC6B-4D27-A77C-823AF9380B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749AB4-23BA-4833-810D-2BDCDF334244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AA877F-BC6B-4D27-A77C-823AF9380B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749AB4-23BA-4833-810D-2BDCDF334244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AA877F-BC6B-4D27-A77C-823AF9380B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749AB4-23BA-4833-810D-2BDCDF334244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AA877F-BC6B-4D27-A77C-823AF9380BB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749AB4-23BA-4833-810D-2BDCDF334244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AA877F-BC6B-4D27-A77C-823AF9380B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749AB4-23BA-4833-810D-2BDCDF334244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AA877F-BC6B-4D27-A77C-823AF9380BB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749AB4-23BA-4833-810D-2BDCDF334244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AA877F-BC6B-4D27-A77C-823AF9380B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749AB4-23BA-4833-810D-2BDCDF334244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AA877F-BC6B-4D27-A77C-823AF9380B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8749AB4-23BA-4833-810D-2BDCDF334244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5AA877F-BC6B-4D27-A77C-823AF9380BB6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214290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Сводный рейтинг главных распорядителей бюджетных средств муниципального образования «Чемальский район» по качеству финансового менеджмента за 2022 год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323974" y="1547812"/>
          <a:ext cx="6891363" cy="4238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785786" y="928670"/>
          <a:ext cx="7286676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</TotalTime>
  <Words>20</Words>
  <Application>Microsoft Office PowerPoint</Application>
  <PresentationFormat>Экран (4:3)</PresentationFormat>
  <Paragraphs>2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Солнцестояние</vt:lpstr>
      <vt:lpstr>Сводный рейтинг главных распорядителей бюджетных средств муниципального образования «Чемальский район» по качеству финансового менеджмента за 2022 год </vt:lpstr>
      <vt:lpstr>Слайд 2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Сводный рейтинг главных распорядителей бюджетных средств муниципального образования «Чемальский район» по качеству финансового менеджмента за 2022 год </dc:title>
  <dc:creator>PC</dc:creator>
  <cp:lastModifiedBy>PC</cp:lastModifiedBy>
  <cp:revision>4</cp:revision>
  <dcterms:created xsi:type="dcterms:W3CDTF">2023-06-13T07:43:09Z</dcterms:created>
  <dcterms:modified xsi:type="dcterms:W3CDTF">2023-06-13T07:54:50Z</dcterms:modified>
</cp:coreProperties>
</file>