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ocuments\&#1060;&#1080;&#1085;&#1072;&#1085;&#1089;&#1086;&#1074;&#1099;&#1081;%20&#1084;&#1086;&#1085;&#1080;&#1090;&#1086;&#1088;&#1080;&#1085;&#1075;\2023%20&#1075;&#1086;&#1076;\&#1075;&#1086;&#1076;&#1086;&#1074;&#1099;&#1077;\&#1056;&#1072;&#1089;&#1095;&#1077;&#1090;%20&#1087;&#1086;&#1082;&#1072;&#1079;&#1072;&#1090;&#1077;&#1083;&#1077;&#1081;%20&#1077;&#1078;&#1077;&#1082;&#1074;&#1072;&#1088;&#1090;&#1072;&#1083;&#1100;&#1085;&#1086;&#1075;&#1086;%20&#1084;&#1086;&#1085;&#1080;&#1090;&#1086;&#1088;&#1080;&#1085;&#1075;&#1072;%20&#1082;&#1072;&#1095;&#1077;&#1089;&#1090;&#1074;&#1072;%20&#1092;&#1080;&#1085;&#1072;&#1085;&#1089;&#1086;&#1074;&#1086;&#1075;&#1086;%20&#1084;&#1077;&#1085;&#1077;&#1076;&#1078;&#1084;&#1077;&#1085;&#1090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ocuments\&#1060;&#1080;&#1085;&#1072;&#1085;&#1089;&#1086;&#1074;&#1099;&#1081;%20&#1084;&#1086;&#1085;&#1080;&#1090;&#1086;&#1088;&#1080;&#1085;&#1075;\2023%20&#1075;&#1086;&#1076;\&#1075;&#1086;&#1076;&#1086;&#1074;&#1099;&#1077;\&#1056;&#1072;&#1089;&#1095;&#1077;&#1090;%20&#1087;&#1086;&#1082;&#1072;&#1079;&#1072;&#1090;&#1077;&#1083;&#1077;&#1081;%20&#1077;&#1078;&#1077;&#1082;&#1074;&#1072;&#1088;&#1090;&#1072;&#1083;&#1100;&#1085;&#1086;&#1075;&#1086;%20&#1084;&#1086;&#1085;&#1080;&#1090;&#1086;&#1088;&#1080;&#1085;&#1075;&#1072;%20&#1082;&#1072;&#1095;&#1077;&#1089;&#1090;&#1074;&#1072;%20&#1092;&#1080;&#1085;&#1072;&#1085;&#1089;&#1086;&#1074;&#1086;&#1075;&#1086;%20&#1084;&#1077;&#1085;&#1077;&#1076;&#1078;&#1084;&#1077;&#1085;&#1090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cat>
            <c:strRef>
              <c:f>'свод и диаграммы'!$B$16:$B$19</c:f>
              <c:strCache>
                <c:ptCount val="4"/>
                <c:pt idx="0">
                  <c:v>Отдел образования Чемальского района РА</c:v>
                </c:pt>
                <c:pt idx="1">
                  <c:v>Совет депутатов Чемальского района</c:v>
                </c:pt>
                <c:pt idx="2">
                  <c:v>Контрольно-счетная комиссия МО "Чемальский район"</c:v>
                </c:pt>
                <c:pt idx="3">
                  <c:v>Администрация Чемальского района</c:v>
                </c:pt>
              </c:strCache>
            </c:strRef>
          </c:cat>
          <c:val>
            <c:numRef>
              <c:f>'свод и диаграммы'!$D$16:$D$19</c:f>
              <c:numCache>
                <c:formatCode>0.0</c:formatCode>
                <c:ptCount val="4"/>
                <c:pt idx="0">
                  <c:v>62.62</c:v>
                </c:pt>
                <c:pt idx="1">
                  <c:v>58.144999999999996</c:v>
                </c:pt>
                <c:pt idx="2">
                  <c:v>57.894999999999996</c:v>
                </c:pt>
                <c:pt idx="3">
                  <c:v>48.100523686110797</c:v>
                </c:pt>
              </c:numCache>
            </c:numRef>
          </c:val>
        </c:ser>
        <c:axId val="63211776"/>
        <c:axId val="63901696"/>
      </c:barChart>
      <c:catAx>
        <c:axId val="63211776"/>
        <c:scaling>
          <c:orientation val="minMax"/>
        </c:scaling>
        <c:axPos val="b"/>
        <c:tickLblPos val="nextTo"/>
        <c:crossAx val="63901696"/>
        <c:crosses val="autoZero"/>
        <c:auto val="1"/>
        <c:lblAlgn val="ctr"/>
        <c:lblOffset val="100"/>
      </c:catAx>
      <c:valAx>
        <c:axId val="63901696"/>
        <c:scaling>
          <c:orientation val="minMax"/>
        </c:scaling>
        <c:delete val="1"/>
        <c:axPos val="l"/>
        <c:majorGridlines/>
        <c:numFmt formatCode="0.0" sourceLinked="1"/>
        <c:tickLblPos val="nextTo"/>
        <c:crossAx val="6321177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doughnut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'свод и диаграммы'!$B$16:$B$19</c:f>
              <c:strCache>
                <c:ptCount val="4"/>
                <c:pt idx="0">
                  <c:v>Отдел образования Чемальского района РА</c:v>
                </c:pt>
                <c:pt idx="1">
                  <c:v>Совет депутатов Чемальского района</c:v>
                </c:pt>
                <c:pt idx="2">
                  <c:v>Контрольно-счетная комиссия МО "Чемальский район"</c:v>
                </c:pt>
                <c:pt idx="3">
                  <c:v>Администрация Чемальского района</c:v>
                </c:pt>
              </c:strCache>
            </c:strRef>
          </c:cat>
          <c:val>
            <c:numRef>
              <c:f>'свод и диаграммы'!$D$16:$D$19</c:f>
              <c:numCache>
                <c:formatCode>0.0</c:formatCode>
                <c:ptCount val="4"/>
                <c:pt idx="0">
                  <c:v>62.62</c:v>
                </c:pt>
                <c:pt idx="1">
                  <c:v>58.144999999999996</c:v>
                </c:pt>
                <c:pt idx="2">
                  <c:v>57.894999999999996</c:v>
                </c:pt>
                <c:pt idx="3">
                  <c:v>48.100523686110797</c:v>
                </c:pt>
              </c:numCache>
            </c:numRef>
          </c:val>
        </c:ser>
        <c:firstSliceAng val="0"/>
        <c:holeSize val="50"/>
      </c:doughnutChart>
    </c:plotArea>
    <c:legend>
      <c:legendPos val="b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5AB9073-2971-4F49-A2C9-0FFB9C88A0F7}" type="datetimeFigureOut">
              <a:rPr lang="ru-RU" smtClean="0"/>
              <a:pPr/>
              <a:t>03.06.2024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7AD6EA0-EAD3-4D64-9CFA-88429EB5B2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Сводный рейтинг качества финансового менеджмента главных распорядителей бюджетных средств муниципального образования «Чемальский район» 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357290" y="2000240"/>
          <a:ext cx="7286676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00232" y="2214554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1 место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6182" y="2428868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 место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694" y="2428868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3 место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6644" y="2928934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4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 место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85720" y="1214422"/>
          <a:ext cx="8715436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Calibri" pitchFamily="34" charset="0"/>
                <a:cs typeface="Calibri" pitchFamily="34" charset="0"/>
              </a:rPr>
              <a:t>Количество баллов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</TotalTime>
  <Words>25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Трек</vt:lpstr>
      <vt:lpstr>Сводный рейтинг качества финансового менеджмента главных распорядителей бюджетных средств муниципального образования «Чемальский район»   за 2023 год</vt:lpstr>
      <vt:lpstr>Количество баллов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Сводный рейтинг качества финансового менеджмента главных распорядителей бюджетных средств муниципального образования «Чемальский район»   за 1-ое полугодие 2023 года</dc:title>
  <dc:creator>PC</dc:creator>
  <cp:lastModifiedBy>PC</cp:lastModifiedBy>
  <cp:revision>9</cp:revision>
  <dcterms:created xsi:type="dcterms:W3CDTF">2023-08-11T04:35:41Z</dcterms:created>
  <dcterms:modified xsi:type="dcterms:W3CDTF">2024-06-03T07:11:19Z</dcterms:modified>
</cp:coreProperties>
</file>