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C\Documents\&#1060;&#1080;&#1085;&#1072;&#1085;&#1089;&#1086;&#1074;&#1099;&#1081;%20&#1084;&#1086;&#1085;&#1080;&#1090;&#1086;&#1088;&#1080;&#1085;&#1075;\2023%20&#1075;&#1086;&#1076;\1-&#1086;&#1077;%20&#1087;&#1086;&#1083;&#1091;&#1075;&#1086;&#1076;&#1080;&#1077;\&#1056;&#1072;&#1089;&#1095;&#1077;&#1090;%20&#1087;&#1086;&#1082;&#1072;&#1079;&#1072;&#1090;&#1077;&#1083;&#1077;&#1081;%20&#1077;&#1078;&#1077;&#1082;&#1074;&#1072;&#1088;&#1090;&#1072;&#1083;&#1100;&#1085;&#1086;&#1075;&#1086;%20&#1084;&#1086;&#1085;&#1080;&#1090;&#1086;&#1088;&#1080;&#1085;&#1075;&#1072;%20&#1082;&#1072;&#1095;&#1077;&#1089;&#1090;&#1074;&#1072;%20&#1092;&#1080;&#1085;&#1072;&#1085;&#1089;&#1086;&#1074;&#1086;&#1075;&#1086;%20&#1084;&#1077;&#1085;&#1077;&#1076;&#1078;&#1084;&#1077;&#1085;&#1090;&#1072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C\Documents\&#1060;&#1080;&#1085;&#1072;&#1085;&#1089;&#1086;&#1074;&#1099;&#1081;%20&#1084;&#1086;&#1085;&#1080;&#1090;&#1086;&#1088;&#1080;&#1085;&#1075;\2023%20&#1075;&#1086;&#1076;\1-&#1086;&#1077;%20&#1087;&#1086;&#1083;&#1091;&#1075;&#1086;&#1076;&#1080;&#1077;\&#1056;&#1072;&#1089;&#1095;&#1077;&#1090;%20&#1087;&#1086;&#1082;&#1072;&#1079;&#1072;&#1090;&#1077;&#1083;&#1077;&#1081;%20&#1077;&#1078;&#1077;&#1082;&#1074;&#1072;&#1088;&#1090;&#1072;&#1083;&#1100;&#1085;&#1086;&#1075;&#1086;%20&#1084;&#1086;&#1085;&#1080;&#1090;&#1086;&#1088;&#1080;&#1085;&#1075;&#1072;%20&#1082;&#1072;&#1095;&#1077;&#1089;&#1090;&#1074;&#1072;%20&#1092;&#1080;&#1085;&#1072;&#1085;&#1089;&#1086;&#1074;&#1086;&#1075;&#1086;%20&#1084;&#1077;&#1085;&#1077;&#1076;&#1078;&#1084;&#1077;&#1085;&#1090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cat>
            <c:strRef>
              <c:f>'свод и диаграммы'!$B$16:$B$19</c:f>
              <c:strCache>
                <c:ptCount val="4"/>
                <c:pt idx="0">
                  <c:v>Отдел образования Чемальского района РА</c:v>
                </c:pt>
                <c:pt idx="1">
                  <c:v>Совет депутатов Чемальского района</c:v>
                </c:pt>
                <c:pt idx="2">
                  <c:v>Контрольно-счетная комиссия МО "Чемальский район"</c:v>
                </c:pt>
                <c:pt idx="3">
                  <c:v>Администрация Чемальского района</c:v>
                </c:pt>
              </c:strCache>
            </c:strRef>
          </c:cat>
          <c:val>
            <c:numRef>
              <c:f>'свод и диаграммы'!$C$16:$C$19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</c:ser>
        <c:shape val="cylinder"/>
        <c:axId val="128572032"/>
        <c:axId val="128734720"/>
        <c:axId val="0"/>
      </c:bar3DChart>
      <c:catAx>
        <c:axId val="128572032"/>
        <c:scaling>
          <c:orientation val="minMax"/>
        </c:scaling>
        <c:axPos val="b"/>
        <c:tickLblPos val="nextTo"/>
        <c:crossAx val="128734720"/>
        <c:crosses val="autoZero"/>
        <c:auto val="1"/>
        <c:lblAlgn val="ctr"/>
        <c:lblOffset val="100"/>
      </c:catAx>
      <c:valAx>
        <c:axId val="128734720"/>
        <c:scaling>
          <c:orientation val="minMax"/>
        </c:scaling>
        <c:axPos val="l"/>
        <c:majorGridlines/>
        <c:numFmt formatCode="General" sourceLinked="1"/>
        <c:tickLblPos val="nextTo"/>
        <c:crossAx val="128572032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doughnutChart>
        <c:varyColors val="1"/>
        <c:ser>
          <c:idx val="0"/>
          <c:order val="0"/>
          <c:dLbls>
            <c:showVal val="1"/>
            <c:showLeaderLines val="1"/>
          </c:dLbls>
          <c:cat>
            <c:strRef>
              <c:f>'свод и диаграммы'!$B$16:$B$19</c:f>
              <c:strCache>
                <c:ptCount val="4"/>
                <c:pt idx="0">
                  <c:v>Отдел образования Чемальского района РА</c:v>
                </c:pt>
                <c:pt idx="1">
                  <c:v>Совет депутатов Чемальского района</c:v>
                </c:pt>
                <c:pt idx="2">
                  <c:v>Контрольно-счетная комиссия МО "Чемальский район"</c:v>
                </c:pt>
                <c:pt idx="3">
                  <c:v>Администрация Чемальского района</c:v>
                </c:pt>
              </c:strCache>
            </c:strRef>
          </c:cat>
          <c:val>
            <c:numRef>
              <c:f>'свод и диаграммы'!$D$16:$D$19</c:f>
              <c:numCache>
                <c:formatCode>0.0</c:formatCode>
                <c:ptCount val="4"/>
                <c:pt idx="0">
                  <c:v>61.12</c:v>
                </c:pt>
                <c:pt idx="1">
                  <c:v>57.978333333333332</c:v>
                </c:pt>
                <c:pt idx="2">
                  <c:v>57.811666666666667</c:v>
                </c:pt>
                <c:pt idx="3">
                  <c:v>48.14022967430207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ayout/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B9073-2971-4F49-A2C9-0FFB9C88A0F7}" type="datetimeFigureOut">
              <a:rPr lang="ru-RU" smtClean="0"/>
              <a:t>11.08.2023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7AD6EA0-EAD3-4D64-9CFA-88429EB5B2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B9073-2971-4F49-A2C9-0FFB9C88A0F7}" type="datetimeFigureOut">
              <a:rPr lang="ru-RU" smtClean="0"/>
              <a:t>11.08.2023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7AD6EA0-EAD3-4D64-9CFA-88429EB5B2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B9073-2971-4F49-A2C9-0FFB9C88A0F7}" type="datetimeFigureOut">
              <a:rPr lang="ru-RU" smtClean="0"/>
              <a:t>11.08.2023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D6EA0-EAD3-4D64-9CFA-88429EB5B22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B9073-2971-4F49-A2C9-0FFB9C88A0F7}" type="datetimeFigureOut">
              <a:rPr lang="ru-RU" smtClean="0"/>
              <a:t>11.08.2023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D6EA0-EAD3-4D64-9CFA-88429EB5B2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B9073-2971-4F49-A2C9-0FFB9C88A0F7}" type="datetimeFigureOut">
              <a:rPr lang="ru-RU" smtClean="0"/>
              <a:t>11.08.2023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7AD6EA0-EAD3-4D64-9CFA-88429EB5B22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B9073-2971-4F49-A2C9-0FFB9C88A0F7}" type="datetimeFigureOut">
              <a:rPr lang="ru-RU" smtClean="0"/>
              <a:t>11.08.2023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D6EA0-EAD3-4D64-9CFA-88429EB5B2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B9073-2971-4F49-A2C9-0FFB9C88A0F7}" type="datetimeFigureOut">
              <a:rPr lang="ru-RU" smtClean="0"/>
              <a:t>11.08.2023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D6EA0-EAD3-4D64-9CFA-88429EB5B2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B9073-2971-4F49-A2C9-0FFB9C88A0F7}" type="datetimeFigureOut">
              <a:rPr lang="ru-RU" smtClean="0"/>
              <a:t>11.08.2023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D6EA0-EAD3-4D64-9CFA-88429EB5B2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B9073-2971-4F49-A2C9-0FFB9C88A0F7}" type="datetimeFigureOut">
              <a:rPr lang="ru-RU" smtClean="0"/>
              <a:t>11.08.2023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D6EA0-EAD3-4D64-9CFA-88429EB5B22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B9073-2971-4F49-A2C9-0FFB9C88A0F7}" type="datetimeFigureOut">
              <a:rPr lang="ru-RU" smtClean="0"/>
              <a:t>11.08.2023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D6EA0-EAD3-4D64-9CFA-88429EB5B2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B9073-2971-4F49-A2C9-0FFB9C88A0F7}" type="datetimeFigureOut">
              <a:rPr lang="ru-RU" smtClean="0"/>
              <a:t>11.08.2023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D6EA0-EAD3-4D64-9CFA-88429EB5B2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5AB9073-2971-4F49-A2C9-0FFB9C88A0F7}" type="datetimeFigureOut">
              <a:rPr lang="ru-RU" smtClean="0"/>
              <a:t>11.08.2023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7AD6EA0-EAD3-4D64-9CFA-88429EB5B22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Сводный рейтинг качества финансового менеджмента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главных распорядителей бюджетных средств муниципального образования «Чемальский район» 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 1-ое полугодие 2023 года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323975" y="1547812"/>
          <a:ext cx="6496050" cy="3762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714348" y="642918"/>
          <a:ext cx="8001056" cy="5715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</TotalTime>
  <Words>15</Words>
  <Application>Microsoft Office PowerPoint</Application>
  <PresentationFormat>Экран (4:3)</PresentationFormat>
  <Paragraphs>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Трек</vt:lpstr>
      <vt:lpstr>Сводный рейтинг качества финансового менеджмента главных распорядителей бюджетных средств муниципального образования «Чемальский район»   за 1-ое полугодие 2023 года</vt:lpstr>
      <vt:lpstr>Слайд 2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Сводный рейтинг качества финансового менеджмента главных распорядителей бюджетных средств муниципального образования «Чемальский район»   за 1-ое полугодие 2023 года</dc:title>
  <dc:creator>PC</dc:creator>
  <cp:lastModifiedBy>PC</cp:lastModifiedBy>
  <cp:revision>1</cp:revision>
  <dcterms:created xsi:type="dcterms:W3CDTF">2023-08-11T04:35:41Z</dcterms:created>
  <dcterms:modified xsi:type="dcterms:W3CDTF">2023-08-11T04:44:51Z</dcterms:modified>
</cp:coreProperties>
</file>